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9"/>
  </p:notesMasterIdLst>
  <p:sldIdLst>
    <p:sldId id="270" r:id="rId2"/>
    <p:sldId id="256" r:id="rId3"/>
    <p:sldId id="257" r:id="rId4"/>
    <p:sldId id="259" r:id="rId5"/>
    <p:sldId id="271" r:id="rId6"/>
    <p:sldId id="274" r:id="rId7"/>
    <p:sldId id="260" r:id="rId8"/>
    <p:sldId id="262" r:id="rId9"/>
    <p:sldId id="263" r:id="rId10"/>
    <p:sldId id="264" r:id="rId11"/>
    <p:sldId id="269" r:id="rId12"/>
    <p:sldId id="272" r:id="rId13"/>
    <p:sldId id="265" r:id="rId14"/>
    <p:sldId id="261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894" autoAdjust="0"/>
    <p:restoredTop sz="94681" autoAdjust="0"/>
  </p:normalViewPr>
  <p:slideViewPr>
    <p:cSldViewPr>
      <p:cViewPr>
        <p:scale>
          <a:sx n="60" d="100"/>
          <a:sy n="60" d="100"/>
        </p:scale>
        <p:origin x="-1806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E604F-F047-4330-92F2-017F60064707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0DDCA-5828-4591-AF17-1EF4F4755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9835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0DDCA-5828-4591-AF17-1EF4F47558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0DDCA-5828-4591-AF17-1EF4F47558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0DDCA-5828-4591-AF17-1EF4F47558F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WELCOME TO OUR ENGLISH CLASS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7172" name="Picture 4" descr="F:\mohi uddin\163058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52600"/>
            <a:ext cx="8077200" cy="487680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599" y="685800"/>
            <a:ext cx="7694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By using Feminine part of Masculine in Compound Noun</a:t>
            </a:r>
            <a:endParaRPr lang="en-US" sz="2800" b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nurjah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676400"/>
            <a:ext cx="3886200" cy="2150533"/>
          </a:xfrm>
          <a:prstGeom prst="snip2Same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d2dbbd28ed3b18924b6e0db203a2_gran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495800"/>
            <a:ext cx="3886200" cy="1828800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19200" y="3962400"/>
            <a:ext cx="264740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Father-in-law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3886200"/>
            <a:ext cx="256467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Mother-in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law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6396335"/>
            <a:ext cx="28956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Fisherman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6396335"/>
            <a:ext cx="28956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Fisherwoman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mohi uddin\B_0464a 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600200"/>
            <a:ext cx="4038599" cy="2286000"/>
          </a:xfrm>
          <a:prstGeom prst="snip2Same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27" name="Picture 3" descr="C:\Documents and Settings\oooo\Desktop\batch 2_sohel mostafa english ID14\Picture\image-2017-fisherman-at-action-brenu-beach-gha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495800"/>
            <a:ext cx="4038600" cy="18524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3340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Common Gender</a:t>
            </a:r>
            <a:endParaRPr lang="en-US" sz="4400" b="1" u="sng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715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Child</a:t>
            </a:r>
            <a:endParaRPr lang="en-US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3886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puppy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6396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kitten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F:\mohi uddin\(ساندي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4248150" cy="4038600"/>
          </a:xfrm>
          <a:prstGeom prst="roundRect">
            <a:avLst/>
          </a:prstGeom>
          <a:noFill/>
        </p:spPr>
      </p:pic>
      <p:pic>
        <p:nvPicPr>
          <p:cNvPr id="5123" name="Picture 3" descr="F:\mohi uddin\Dogs 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371600"/>
            <a:ext cx="3982212" cy="2514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355080"/>
            <a:ext cx="4038600" cy="212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038600"/>
            <a:ext cx="73152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Meaning  of Gender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762000"/>
            <a:ext cx="731520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Individual  work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819400"/>
            <a:ext cx="73152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3 minutes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2098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Fill in the blanks with appropriate Gender given in the box: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124200"/>
            <a:ext cx="701040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Hen ,waiter, emperor, bride, actor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038600"/>
            <a:ext cx="739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Shajahan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was an----------------------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The ----------------reached the party late.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The----------------has laid an egg.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Shakil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kan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is a famous --------------------.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Halim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is a --------------in a hotel.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28600"/>
            <a:ext cx="69399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609600"/>
            <a:ext cx="7010400" cy="13234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Group Work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5 minutes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57861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44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FEMININE FROM MASCULINE</a:t>
            </a:r>
          </a:p>
          <a:p>
            <a:endParaRPr lang="en-US" sz="2800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can change Feminine from Masculine in three ways.</a:t>
            </a:r>
          </a:p>
          <a:p>
            <a:pPr>
              <a:buFont typeface="Wingdings" pitchFamily="2" charset="2"/>
              <a:buChar char="q"/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By using different words</a:t>
            </a:r>
          </a:p>
          <a:p>
            <a:pPr marL="457200" lvl="2" algn="ctr">
              <a:buFont typeface="Wingdings" pitchFamily="2" charset="2"/>
              <a:buChar char="q"/>
            </a:pP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  adding ‘</a:t>
            </a:r>
            <a:r>
              <a:rPr lang="en-US" sz="4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ess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’ at the end of the word</a:t>
            </a:r>
          </a:p>
          <a:p>
            <a:pPr>
              <a:buFont typeface="Wingdings" pitchFamily="2" charset="2"/>
              <a:buChar char="q"/>
            </a:pPr>
            <a:r>
              <a:rPr lang="en-US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BY using  feminine part  of masculine in compound Noun.</a:t>
            </a:r>
            <a:endParaRPr lang="en-US" sz="4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1"/>
            <a:ext cx="70866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Evaluation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majid_the_tailor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447800"/>
            <a:ext cx="3352800" cy="1828800"/>
          </a:xfrm>
          <a:prstGeom prst="roundRect">
            <a:avLst/>
          </a:prstGeom>
        </p:spPr>
      </p:pic>
      <p:pic>
        <p:nvPicPr>
          <p:cNvPr id="8" name="Picture 7" descr="cell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419600"/>
            <a:ext cx="3810000" cy="1752600"/>
          </a:xfrm>
          <a:prstGeom prst="round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3581400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3200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The man is a ------------.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6172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This is a --------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-.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2460" y="6189326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This is a ---------. 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F:\mohi uddin\Bangladesh fia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81400"/>
            <a:ext cx="3429000" cy="2512391"/>
          </a:xfrm>
          <a:prstGeom prst="roundRect">
            <a:avLst/>
          </a:prstGeom>
          <a:noFill/>
        </p:spPr>
      </p:pic>
      <p:pic>
        <p:nvPicPr>
          <p:cNvPr id="2050" name="Picture 2" descr="F:\mohi uddin\00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447800"/>
            <a:ext cx="3276600" cy="1828800"/>
          </a:xfrm>
          <a:prstGeom prst="round2Diag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219200" y="3276600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He was the --of Bangladesh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6400800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Home Work</a:t>
            </a:r>
            <a:endParaRPr lang="en-US" sz="4400" b="1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438400"/>
            <a:ext cx="6324600" cy="1323439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ten Write sentences using Gender.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763000" cy="372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THANKS</a:t>
            </a:r>
            <a:r>
              <a:rPr lang="en-US" sz="9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9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TO</a:t>
            </a:r>
            <a:r>
              <a:rPr lang="en-US" sz="9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EVRY BODY</a:t>
            </a:r>
            <a:endParaRPr lang="en-US" sz="4400" b="1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engui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038600"/>
            <a:ext cx="8763000" cy="2819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105400"/>
          </a:xfr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Presented by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Md.Delwar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Hossain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Assistent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Teacher,</a:t>
            </a:r>
            <a:b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Gopal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pur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Dr.Mosharraf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Hossan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High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School,Titas,Comilla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Mobiel-01818-832782</a:t>
            </a:r>
            <a:b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Email-delwarsir123gmai.com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447800"/>
            <a:ext cx="8382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		</a:t>
            </a:r>
          </a:p>
          <a:p>
            <a:pPr algn="ctr"/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		</a:t>
            </a:r>
          </a:p>
          <a:p>
            <a:pPr algn="ctr"/>
            <a:endParaRPr lang="en-US" sz="1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384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Class</a:t>
            </a:r>
            <a:r>
              <a:rPr lang="en-US" b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six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Subject: English Second Paper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F:\mohi uddin\347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4600"/>
            <a:ext cx="9144000" cy="434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l1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00"/>
            <a:ext cx="4495800" cy="23622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14400" y="3048000"/>
            <a:ext cx="1981200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man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3048000"/>
            <a:ext cx="1371600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woman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6096000"/>
            <a:ext cx="16764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Children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6019800"/>
            <a:ext cx="20574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box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mohi uddin\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95800" cy="2971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7" name="Picture 3" descr="F:\mohi uddin\2751873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0"/>
            <a:ext cx="4495800" cy="2971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" name="Picture 2" descr="F:\mohi uddin\3G Modem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657600"/>
            <a:ext cx="4495800" cy="2362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447800"/>
            <a:ext cx="7904271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So to day we Will Learn about -</a:t>
            </a:r>
          </a:p>
          <a:p>
            <a:endParaRPr lang="en-US" sz="3600" b="1" dirty="0" smtClean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GENDER,	</a:t>
            </a:r>
            <a:endParaRPr lang="en-US" sz="3600" b="1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057400"/>
            <a:ext cx="8077200" cy="289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Objectives: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By The End Of The Lesson:</a:t>
            </a:r>
          </a:p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Ss can tell the definition of Gender.</a:t>
            </a:r>
          </a:p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Ss can classify Gender.</a:t>
            </a:r>
          </a:p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Ss can use Gender in sentences</a:t>
            </a:r>
            <a:r>
              <a:rPr lang="en-US" dirty="0" smtClean="0"/>
              <a:t>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457200"/>
            <a:ext cx="6934200" cy="769441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Classification Of Gender</a:t>
            </a:r>
            <a:endParaRPr lang="en-US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1600200"/>
            <a:ext cx="3276600" cy="769441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GENDER</a:t>
            </a:r>
          </a:p>
        </p:txBody>
      </p:sp>
      <p:sp>
        <p:nvSpPr>
          <p:cNvPr id="8" name="Down Arrow 7"/>
          <p:cNvSpPr/>
          <p:nvPr/>
        </p:nvSpPr>
        <p:spPr>
          <a:xfrm>
            <a:off x="4191000" y="2667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04800" y="36576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>
            <a:off x="457200" y="36576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743200" y="36576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2" name="Down Arrow 21"/>
          <p:cNvSpPr/>
          <p:nvPr/>
        </p:nvSpPr>
        <p:spPr>
          <a:xfrm>
            <a:off x="5867400" y="3657600"/>
            <a:ext cx="5334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8077200" y="3657600"/>
            <a:ext cx="6096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0" y="4724400"/>
            <a:ext cx="17526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Masculine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3600" y="4724400"/>
            <a:ext cx="19812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Feminine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05400" y="4724400"/>
            <a:ext cx="1828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Common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91400" y="4648200"/>
            <a:ext cx="1752600" cy="584775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Neuter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8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1"/>
            <a:ext cx="7772400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Gender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.jpg"/>
          <p:cNvPicPr>
            <a:picLocks noChangeAspect="1"/>
          </p:cNvPicPr>
          <p:nvPr/>
        </p:nvPicPr>
        <p:blipFill>
          <a:blip r:embed="rId2"/>
          <a:srcRect l="45941" r="1555"/>
          <a:stretch>
            <a:fillRect/>
          </a:stretch>
        </p:blipFill>
        <p:spPr>
          <a:xfrm>
            <a:off x="4648200" y="4114800"/>
            <a:ext cx="3810000" cy="1981200"/>
          </a:xfrm>
          <a:prstGeom prst="round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43000" y="3657600"/>
            <a:ext cx="2362200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Bridegroom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3581400"/>
            <a:ext cx="289560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Bride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6396335"/>
            <a:ext cx="27432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Cock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6248400"/>
            <a:ext cx="2895600" cy="46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Hen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F:\mohi uddin\298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191000"/>
            <a:ext cx="3733800" cy="20574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2" name="Picture 4" descr="C:\Documents and Settings\oooo\Desktop\batch 2_sohel mostafa english ID14\Picture\Groom-Himel1-633x9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524000"/>
            <a:ext cx="3657600" cy="2057400"/>
          </a:xfrm>
          <a:prstGeom prst="roundRect">
            <a:avLst/>
          </a:prstGeom>
          <a:noFill/>
        </p:spPr>
      </p:pic>
      <p:pic>
        <p:nvPicPr>
          <p:cNvPr id="2053" name="Picture 5" descr="C:\Documents and Settings\oooo\Desktop\batch 2_sohel mostafa english ID14\Picture\5488_101434773205413_100000166720234_42009_6846499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1524000"/>
            <a:ext cx="4114800" cy="19812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7924800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By adding ‘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ess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  at the end of  the word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581400"/>
            <a:ext cx="2895600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prince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3657600"/>
            <a:ext cx="2895600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Princess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324600"/>
            <a:ext cx="2971800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Actor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6396335"/>
            <a:ext cx="2971800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Actress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3886200" cy="2514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066800"/>
            <a:ext cx="3886200" cy="2362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C:\Documents and Settings\oooo\Desktop\batch 2_sohel mostafa english ID14\Picture\Actress_purnim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191000"/>
            <a:ext cx="3810000" cy="2057400"/>
          </a:xfrm>
          <a:prstGeom prst="roundRect">
            <a:avLst/>
          </a:prstGeom>
          <a:noFill/>
        </p:spPr>
      </p:pic>
      <p:pic>
        <p:nvPicPr>
          <p:cNvPr id="2050" name="Picture 2" descr="C:\Documents and Settings\oooo\Desktop\batch 2_sohel mostafa english ID14\Picture\shakil-khan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114800"/>
            <a:ext cx="3810000" cy="20574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1425</TotalTime>
  <Words>246</Words>
  <Application>Microsoft Office PowerPoint</Application>
  <PresentationFormat>On-screen Show (4:3)</PresentationFormat>
  <Paragraphs>81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WELCOME TO OUR ENGLISH CLASS</vt:lpstr>
      <vt:lpstr>Presented by Md.Delwar Hossain Assistent Teacher, Gopal pur Dr.Mosharraf Hossan High School,Titas,Comilla Mobiel-01818-832782 Email-delwarsir123gmai.com</vt:lpstr>
      <vt:lpstr> Class: six Subject: English Second Paper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zakara</dc:creator>
  <cp:lastModifiedBy>TTC</cp:lastModifiedBy>
  <cp:revision>314</cp:revision>
  <dcterms:created xsi:type="dcterms:W3CDTF">2006-08-16T00:00:00Z</dcterms:created>
  <dcterms:modified xsi:type="dcterms:W3CDTF">2014-01-23T09:13:26Z</dcterms:modified>
</cp:coreProperties>
</file>